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8" r:id="rId3"/>
    <p:sldId id="268" r:id="rId4"/>
    <p:sldId id="269" r:id="rId5"/>
    <p:sldId id="270" r:id="rId6"/>
    <p:sldId id="274" r:id="rId7"/>
    <p:sldId id="271" r:id="rId8"/>
    <p:sldId id="275" r:id="rId9"/>
    <p:sldId id="273" r:id="rId10"/>
    <p:sldId id="276" r:id="rId11"/>
    <p:sldId id="272" r:id="rId12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08" y="66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3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3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8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7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4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6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5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4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1788-1C22-48C2-ACB3-6E2D66D38AAF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4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71788-1C22-48C2-ACB3-6E2D66D38AAF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FB050-049B-47F2-9AE7-9C7DD0CF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4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840" y="756202"/>
            <a:ext cx="12618720" cy="1590676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2200"/>
              <a:t>(Font: </a:t>
            </a:r>
            <a:r>
              <a:rPr lang="en-US" sz="2200" b="1"/>
              <a:t>Calibri</a:t>
            </a:r>
            <a:r>
              <a:rPr lang="en-US" sz="220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5840" y="2137890"/>
            <a:ext cx="12618720" cy="5221606"/>
          </a:xfrm>
          <a:prstGeom prst="rect">
            <a:avLst/>
          </a:prstGeom>
        </p:spPr>
        <p:txBody>
          <a:bodyPr vert="horz" lIns="109728" tIns="54864" rIns="109728" bIns="54864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topic discussed in the particular slide should follow: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Should be in font style: Calibri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Size: Clearly visible, not larger than the size of the title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Info graphic presentation is highly appreciated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Present minimum content and maximum information, kindly do not overcrowd the slide with content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Maximum </a:t>
            </a:r>
            <a:r>
              <a:rPr lang="en-US" sz="2200" b="1" dirty="0"/>
              <a:t>10 SLIDES </a:t>
            </a:r>
            <a:r>
              <a:rPr lang="en-US" sz="2200" dirty="0"/>
              <a:t>are allowed for a paper presentation.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The time limit allotted for the presentation will be 8 minutes followed by a 2-minute discussion</a:t>
            </a:r>
            <a:r>
              <a:rPr lang="en-US" sz="2200" dirty="0"/>
              <a:t> (Prepare slides accordingly)</a:t>
            </a:r>
          </a:p>
          <a:p>
            <a:pPr lvl="1" algn="l">
              <a:lnSpc>
                <a:spcPct val="150000"/>
              </a:lnSpc>
            </a:pPr>
            <a:endParaRPr lang="en-US" sz="2200" dirty="0"/>
          </a:p>
          <a:p>
            <a:pPr marL="960120" lvl="1" indent="-411480" algn="l">
              <a:buFont typeface="+mj-lt"/>
              <a:buAutoNum type="arabicPeriod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1998" y="372678"/>
            <a:ext cx="14206405" cy="449354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58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63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2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7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9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1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36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03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31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80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92</Words>
  <Application>Microsoft Office PowerPoint</Application>
  <PresentationFormat>Custom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SIFS</cp:lastModifiedBy>
  <cp:revision>3</cp:revision>
  <dcterms:created xsi:type="dcterms:W3CDTF">2021-05-01T07:11:53Z</dcterms:created>
  <dcterms:modified xsi:type="dcterms:W3CDTF">2021-09-14T10:25:31Z</dcterms:modified>
</cp:coreProperties>
</file>